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9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29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32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27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52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0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54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69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76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9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7556-2030-4E1D-A3E1-775FB2A7D763}" type="datetimeFigureOut">
              <a:rPr lang="es-MX" smtClean="0"/>
              <a:t>13/02/2023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6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4B8F1D9-B9F1-2CDC-6C1E-B9D2B19D3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11"/>
            <a:ext cx="9144000" cy="653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35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Carolina Peralta Cruz</dc:creator>
  <cp:lastModifiedBy>Daissy Carolina Peralta Cruz</cp:lastModifiedBy>
  <cp:revision>1</cp:revision>
  <dcterms:created xsi:type="dcterms:W3CDTF">2023-02-13T17:13:27Z</dcterms:created>
  <dcterms:modified xsi:type="dcterms:W3CDTF">2023-02-13T17:14:30Z</dcterms:modified>
</cp:coreProperties>
</file>